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9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REPARACIÓN DE FUGA DE AGUA EN CAJA #21.</a:t>
            </a:r>
          </a:p>
          <a:p>
            <a:endParaRPr lang="es-ES" sz="2000" b="1" dirty="0"/>
          </a:p>
          <a:p>
            <a:endParaRPr lang="es-ES" sz="2000" dirty="0"/>
          </a:p>
          <a:p>
            <a:r>
              <a:rPr lang="es-ES" sz="2000" dirty="0"/>
              <a:t>CD APOPA</a:t>
            </a:r>
          </a:p>
          <a:p>
            <a:r>
              <a:rPr lang="es-GT" sz="1800" dirty="0"/>
              <a:t>26/07/2021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97499" y="411899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s-ES" dirty="0"/>
              <a:t>CAMBIO DE TUBERÍA Y ACCESORIOS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4789912-39CD-4D19-9EA2-971DBD6BC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302" y="1065837"/>
            <a:ext cx="3520997" cy="469466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B30C1DD-61A2-4AD0-A9BC-4E2748446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091" y="1065836"/>
            <a:ext cx="3520997" cy="469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TUBERÍA Y ACCESORIOS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E49519-7425-43B7-AF1C-9F19D8A32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91743" y="1496353"/>
            <a:ext cx="5153723" cy="386529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8B325FA-6BDF-4F89-B2F0-B389CE20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344" y="852137"/>
            <a:ext cx="3865293" cy="515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32673</TotalTime>
  <Words>61</Words>
  <Application>Microsoft Office PowerPoint</Application>
  <PresentationFormat>Presentación en pantalla (4:3)</PresentationFormat>
  <Paragraphs>16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Arial</vt:lpstr>
      <vt:lpstr>Times</vt:lpstr>
      <vt:lpstr>wmt_pc</vt:lpstr>
      <vt:lpstr>El Salvador Departamento de Mantenimiento</vt:lpstr>
      <vt:lpstr>CAMBIO DE TUBERÍA Y ACCESORIOS</vt:lpstr>
      <vt:lpstr>CAMBIO DE TUBERÍA Y ACCESORIOS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497</cp:revision>
  <cp:lastPrinted>2009-09-18T02:25:51Z</cp:lastPrinted>
  <dcterms:created xsi:type="dcterms:W3CDTF">2007-05-31T16:27:58Z</dcterms:created>
  <dcterms:modified xsi:type="dcterms:W3CDTF">2021-07-26T22:59:05Z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